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43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4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01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47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26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9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19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78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6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62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Cliquez pour modifier les styles du texte du masque</a:t>
            </a:r>
          </a:p>
          <a:p>
            <a:pPr lvl="1"/>
            <a:r>
              <a:rPr lang="pt-PT" smtClean="0"/>
              <a:t>Deuxième niveau</a:t>
            </a:r>
          </a:p>
          <a:p>
            <a:pPr lvl="2"/>
            <a:r>
              <a:rPr lang="pt-PT" smtClean="0"/>
              <a:t>Troisième niveau</a:t>
            </a:r>
          </a:p>
          <a:p>
            <a:pPr lvl="3"/>
            <a:r>
              <a:rPr lang="pt-PT" smtClean="0"/>
              <a:t>Quatrième niveau</a:t>
            </a:r>
          </a:p>
          <a:p>
            <a:pPr lvl="4"/>
            <a:r>
              <a:rPr lang="pt-PT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D10-403F-8642-B2F7-BFD7771FC987}" type="datetimeFigureOut">
              <a:rPr lang="fr-FR" smtClean="0"/>
              <a:t>09/03/13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1B36-693B-544E-BFAF-B103428C7B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1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novela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novela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" y="0"/>
            <a:ext cx="667606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tonovela 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576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novela 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5" y="0"/>
            <a:ext cx="67563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1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" y="0"/>
            <a:ext cx="685538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792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Présentation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BERTHE</dc:creator>
  <cp:lastModifiedBy>Antoine BERTHE</cp:lastModifiedBy>
  <cp:revision>2</cp:revision>
  <dcterms:created xsi:type="dcterms:W3CDTF">2013-03-04T18:14:41Z</dcterms:created>
  <dcterms:modified xsi:type="dcterms:W3CDTF">2013-03-09T15:03:02Z</dcterms:modified>
</cp:coreProperties>
</file>